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2" r:id="rId10"/>
    <p:sldId id="268" r:id="rId11"/>
    <p:sldId id="263" r:id="rId12"/>
    <p:sldId id="264" r:id="rId13"/>
    <p:sldId id="265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96" d="100"/>
          <a:sy n="96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32E63-E67C-4F56-A7FF-B2A01D7CE69D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B15C5-1866-4972-8568-3B41FDAD8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6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B15C5-1866-4972-8568-3B41FDAD89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644E-AF04-426D-B2A2-5F90161AA3BF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6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4045-9DA2-41EB-95A1-7413CB332153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1370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4045-9DA2-41EB-95A1-7413CB332153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053085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4045-9DA2-41EB-95A1-7413CB332153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694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4045-9DA2-41EB-95A1-7413CB332153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99434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4045-9DA2-41EB-95A1-7413CB332153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9588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22A-F760-4F4B-A15D-2BAAED10664D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65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13EC-026F-4E36-899D-3D910B2C15BB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0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8F3C-BC45-4E58-B1C7-EFB7C3A16BD6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2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6B54-8236-47C5-B0DA-3894AD8AE8D1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4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CC6E-5732-4E20-9094-6BFC3E6BDD2A}" type="datetime1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997A-908E-4E02-9528-1EDBFCAF1859}" type="datetime1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3D9F-8998-4F69-A5B9-FE811E5AEEBA}" type="datetime1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3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F18E-99BB-45DB-949F-62EA11A9EFE1}" type="datetime1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1B14-4AA2-402D-9232-05AD69EA93E4}" type="datetime1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213D-7FD0-49A2-B0EE-ED0974C1D0BF}" type="datetime1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8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4045-9DA2-41EB-95A1-7413CB332153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8087A3-06E5-431E-8D23-82A66A3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sellers@iowacomputergurus.com" TargetMode="External"/><Relationship Id="rId2" Type="http://schemas.openxmlformats.org/officeDocument/2006/relationships/hyperlink" Target="http://www.mitchelseller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DNN Performance &amp; Scalability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Planning, Evaluating &amp; Improving :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3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Setup for Evoq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2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Easy Part: Picking Third-Party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 failure point of all DNN Scalability is third-party, both skins and modules</a:t>
            </a:r>
          </a:p>
          <a:p>
            <a:r>
              <a:rPr lang="en-US" dirty="0" smtClean="0"/>
              <a:t>Be wary of utility skins &amp; modules</a:t>
            </a:r>
          </a:p>
          <a:p>
            <a:pPr lvl="1"/>
            <a:r>
              <a:rPr lang="en-US" dirty="0" smtClean="0"/>
              <a:t>Things that can do “all things” are typically a double-edged sword</a:t>
            </a:r>
          </a:p>
          <a:p>
            <a:r>
              <a:rPr lang="en-US" dirty="0" smtClean="0"/>
              <a:t>Ask questions of the vendor</a:t>
            </a:r>
          </a:p>
          <a:p>
            <a:pPr lvl="1"/>
            <a:r>
              <a:rPr lang="en-US" dirty="0" smtClean="0"/>
              <a:t>What types of load testing do you do?</a:t>
            </a:r>
          </a:p>
          <a:p>
            <a:pPr lvl="1"/>
            <a:r>
              <a:rPr lang="en-US" dirty="0" smtClean="0"/>
              <a:t>Do you validate proper management of database connections?</a:t>
            </a:r>
          </a:p>
          <a:p>
            <a:pPr lvl="1"/>
            <a:r>
              <a:rPr lang="en-US" dirty="0" smtClean="0"/>
              <a:t>Do you support module caching?</a:t>
            </a:r>
          </a:p>
          <a:p>
            <a:r>
              <a:rPr lang="en-US" dirty="0" smtClean="0"/>
              <a:t>Validate the module yourself</a:t>
            </a:r>
          </a:p>
          <a:p>
            <a:pPr lvl="1"/>
            <a:r>
              <a:rPr lang="en-US" dirty="0" smtClean="0"/>
              <a:t>If high-throughput site, setup a scenario to isolate &amp; test.</a:t>
            </a:r>
          </a:p>
          <a:p>
            <a:pPr lvl="1"/>
            <a:r>
              <a:rPr lang="en-US" dirty="0" smtClean="0"/>
              <a:t>More on this later today!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4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Easy Part: Managing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hidden culprit</a:t>
            </a:r>
          </a:p>
          <a:p>
            <a:r>
              <a:rPr lang="en-US" dirty="0" smtClean="0"/>
              <a:t>Proper Sized Items</a:t>
            </a:r>
          </a:p>
          <a:p>
            <a:pPr lvl="1"/>
            <a:r>
              <a:rPr lang="en-US" dirty="0" smtClean="0"/>
              <a:t>Harder with responsive</a:t>
            </a:r>
          </a:p>
          <a:p>
            <a:pPr lvl="1"/>
            <a:r>
              <a:rPr lang="en-US" dirty="0" smtClean="0"/>
              <a:t>But still important</a:t>
            </a:r>
          </a:p>
          <a:p>
            <a:r>
              <a:rPr lang="en-US" dirty="0" smtClean="0"/>
              <a:t>Compression &amp; File Types</a:t>
            </a:r>
          </a:p>
          <a:p>
            <a:pPr lvl="1"/>
            <a:r>
              <a:rPr lang="en-US" dirty="0" smtClean="0"/>
              <a:t>CompressPNG.com &amp; Related Sites</a:t>
            </a:r>
          </a:p>
          <a:p>
            <a:pPr lvl="1"/>
            <a:r>
              <a:rPr lang="en-US" dirty="0" smtClean="0"/>
              <a:t>Same quality, not requiring DNN intervention</a:t>
            </a:r>
          </a:p>
          <a:p>
            <a:r>
              <a:rPr lang="en-US" smtClean="0"/>
              <a:t>User education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29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Easy Part: Static File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DNN 7.3.2? And later have this by default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system.webserver</a:t>
            </a:r>
            <a:r>
              <a:rPr lang="en-US" dirty="0" smtClean="0"/>
              <a:t>&gt; node needs this added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staticContent</a:t>
            </a:r>
            <a:r>
              <a:rPr lang="en-US" dirty="0"/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clientCache</a:t>
            </a:r>
            <a:r>
              <a:rPr lang="en-US" dirty="0"/>
              <a:t> </a:t>
            </a:r>
            <a:r>
              <a:rPr lang="en-US" dirty="0" err="1"/>
              <a:t>cacheControlMaxAge</a:t>
            </a:r>
            <a:r>
              <a:rPr lang="en-US" dirty="0"/>
              <a:t>="7.00:00:00" </a:t>
            </a:r>
            <a:r>
              <a:rPr lang="en-US" dirty="0" err="1"/>
              <a:t>cacheControlMode</a:t>
            </a:r>
            <a:r>
              <a:rPr lang="en-US" dirty="0"/>
              <a:t>="</a:t>
            </a:r>
            <a:r>
              <a:rPr lang="en-US" dirty="0" err="1"/>
              <a:t>UseMaxAge</a:t>
            </a:r>
            <a:r>
              <a:rPr lang="en-US" dirty="0"/>
              <a:t>" /&gt;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staticContent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Can easily reduce server impact by 80-90% or more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1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Easy Part: Client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DNN 7.3.2 and LATER </a:t>
            </a:r>
          </a:p>
          <a:p>
            <a:r>
              <a:rPr lang="en-US" dirty="0" smtClean="0"/>
              <a:t>Awesome benefits to the page size and other attributes</a:t>
            </a:r>
          </a:p>
          <a:p>
            <a:pPr lvl="1"/>
            <a:r>
              <a:rPr lang="en-US" dirty="0" smtClean="0"/>
              <a:t>But has drawbacks and can fail</a:t>
            </a:r>
          </a:p>
          <a:p>
            <a:r>
              <a:rPr lang="en-US" dirty="0" smtClean="0"/>
              <a:t>Only test on a test environment or non-production site.  After enabling test ALL functions of the site.  </a:t>
            </a:r>
          </a:p>
          <a:p>
            <a:r>
              <a:rPr lang="en-US" dirty="0" smtClean="0"/>
              <a:t>Best settings are to turn on all options in “Host” -&gt; “Host Settings” including </a:t>
            </a:r>
            <a:r>
              <a:rPr lang="en-US" dirty="0" err="1" smtClean="0"/>
              <a:t>minification</a:t>
            </a:r>
            <a:r>
              <a:rPr lang="en-US" dirty="0" smtClean="0"/>
              <a:t> of JS &amp; CSS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0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are completed</a:t>
            </a:r>
          </a:p>
          <a:p>
            <a:r>
              <a:rPr lang="en-US" dirty="0" smtClean="0"/>
              <a:t>Now, to start the analysis part and load testing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7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Mitchel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Mitchel Sellers</a:t>
            </a:r>
          </a:p>
          <a:p>
            <a:r>
              <a:rPr lang="en-US" dirty="0" smtClean="0"/>
              <a:t>Microsoft C# MVP &amp; DNN MVP</a:t>
            </a:r>
          </a:p>
          <a:p>
            <a:r>
              <a:rPr lang="en-US" dirty="0" smtClean="0"/>
              <a:t>CEO/Director of Development @ IowaComputerGurus, Inc.</a:t>
            </a:r>
          </a:p>
          <a:p>
            <a:r>
              <a:rPr lang="en-US" dirty="0" smtClean="0"/>
              <a:t>Contact Info:</a:t>
            </a:r>
          </a:p>
          <a:p>
            <a:pPr lvl="1"/>
            <a:r>
              <a:rPr lang="en-US" dirty="0" smtClean="0"/>
              <a:t>Blog: </a:t>
            </a:r>
            <a:r>
              <a:rPr lang="en-US" dirty="0" smtClean="0">
                <a:hlinkClick r:id="rId2"/>
              </a:rPr>
              <a:t>http://www.mitchelsellers.com</a:t>
            </a:r>
            <a:endParaRPr lang="en-US" dirty="0" smtClean="0"/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msellers@iowacomputergurus.com</a:t>
            </a:r>
            <a:endParaRPr lang="en-US" dirty="0" smtClean="0"/>
          </a:p>
          <a:p>
            <a:pPr lvl="1"/>
            <a:r>
              <a:rPr lang="en-US" dirty="0" smtClean="0"/>
              <a:t>Twitter: @</a:t>
            </a:r>
            <a:r>
              <a:rPr lang="en-US" dirty="0" err="1" smtClean="0"/>
              <a:t>MitchelSellers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6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Performance/Scalability?</a:t>
            </a:r>
          </a:p>
          <a:p>
            <a:r>
              <a:rPr lang="en-US" dirty="0" smtClean="0"/>
              <a:t>Why such a concern?</a:t>
            </a:r>
          </a:p>
          <a:p>
            <a:r>
              <a:rPr lang="en-US" dirty="0" smtClean="0"/>
              <a:t>Performance &amp; Default DNN != Success</a:t>
            </a:r>
          </a:p>
          <a:p>
            <a:r>
              <a:rPr lang="en-US" dirty="0" smtClean="0"/>
              <a:t>Hosting Provider &amp; Performance</a:t>
            </a:r>
          </a:p>
          <a:p>
            <a:r>
              <a:rPr lang="en-US" dirty="0" smtClean="0"/>
              <a:t>The Easy Stuff</a:t>
            </a:r>
          </a:p>
          <a:p>
            <a:pPr lvl="1"/>
            <a:r>
              <a:rPr lang="en-US" dirty="0" smtClean="0"/>
              <a:t>Setup DNN</a:t>
            </a:r>
          </a:p>
          <a:p>
            <a:pPr lvl="2"/>
            <a:r>
              <a:rPr lang="en-US" dirty="0" smtClean="0"/>
              <a:t>Evoq</a:t>
            </a:r>
          </a:p>
          <a:p>
            <a:pPr lvl="1"/>
            <a:r>
              <a:rPr lang="en-US" dirty="0" smtClean="0"/>
              <a:t>Pick Third-Party</a:t>
            </a:r>
          </a:p>
          <a:p>
            <a:pPr lvl="1"/>
            <a:r>
              <a:rPr lang="en-US" dirty="0" smtClean="0"/>
              <a:t>Managing Content</a:t>
            </a:r>
          </a:p>
          <a:p>
            <a:pPr lvl="1"/>
            <a:r>
              <a:rPr lang="en-US" dirty="0" smtClean="0"/>
              <a:t>Static File Caching</a:t>
            </a:r>
          </a:p>
          <a:p>
            <a:pPr lvl="1"/>
            <a:r>
              <a:rPr lang="en-US" dirty="0" smtClean="0"/>
              <a:t>Client Resource Management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2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5.x Users?</a:t>
            </a:r>
          </a:p>
          <a:p>
            <a:r>
              <a:rPr lang="en-US" dirty="0" smtClean="0"/>
              <a:t>6.x Users?</a:t>
            </a:r>
          </a:p>
          <a:p>
            <a:r>
              <a:rPr lang="en-US" dirty="0" smtClean="0"/>
              <a:t>7.x Users?</a:t>
            </a:r>
          </a:p>
          <a:p>
            <a:r>
              <a:rPr lang="en-US" dirty="0" smtClean="0"/>
              <a:t>7.4.x &gt; Users?</a:t>
            </a:r>
          </a:p>
          <a:p>
            <a:r>
              <a:rPr lang="en-US" dirty="0" smtClean="0"/>
              <a:t>Evoq Users?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4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Performance/Scalability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can be a number of things</a:t>
            </a:r>
          </a:p>
          <a:p>
            <a:pPr lvl="1"/>
            <a:r>
              <a:rPr lang="en-US" dirty="0" smtClean="0"/>
              <a:t>Average Response Time</a:t>
            </a:r>
          </a:p>
          <a:p>
            <a:pPr lvl="1"/>
            <a:r>
              <a:rPr lang="en-US" dirty="0" smtClean="0"/>
              <a:t>Number of requests per day</a:t>
            </a:r>
          </a:p>
          <a:p>
            <a:pPr lvl="1"/>
            <a:r>
              <a:rPr lang="en-US" dirty="0" smtClean="0"/>
              <a:t>Number of concurrent users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The ability for an application to grow, as needed</a:t>
            </a:r>
          </a:p>
          <a:p>
            <a:pPr lvl="1"/>
            <a:r>
              <a:rPr lang="en-US" dirty="0" smtClean="0"/>
              <a:t>Linear scalability is the best, as it is predictable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9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Concerned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Engine Optimization (SEO)</a:t>
            </a:r>
          </a:p>
          <a:p>
            <a:pPr lvl="1"/>
            <a:r>
              <a:rPr lang="en-US" dirty="0" smtClean="0"/>
              <a:t>Google ranks site based on raw performance</a:t>
            </a:r>
          </a:p>
          <a:p>
            <a:pPr lvl="1"/>
            <a:r>
              <a:rPr lang="en-US" dirty="0" smtClean="0"/>
              <a:t>Google ranks based on mobile friendly</a:t>
            </a:r>
          </a:p>
          <a:p>
            <a:pPr lvl="2"/>
            <a:r>
              <a:rPr lang="en-US" dirty="0" smtClean="0"/>
              <a:t>Mobile friendly is </a:t>
            </a:r>
            <a:r>
              <a:rPr lang="en-US" dirty="0" err="1" smtClean="0"/>
              <a:t>tangentally</a:t>
            </a:r>
            <a:r>
              <a:rPr lang="en-US" dirty="0" smtClean="0"/>
              <a:t> related to performance.  (Image size, compression,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User Experience</a:t>
            </a:r>
          </a:p>
          <a:p>
            <a:pPr lvl="1"/>
            <a:r>
              <a:rPr lang="en-US" dirty="0" smtClean="0"/>
              <a:t>Industry experts say &gt; 2 seconds and you will lose customers</a:t>
            </a:r>
          </a:p>
          <a:p>
            <a:pPr lvl="1"/>
            <a:r>
              <a:rPr lang="en-US" dirty="0" smtClean="0"/>
              <a:t>Slow sites do not install confidence in users, especially for </a:t>
            </a:r>
            <a:r>
              <a:rPr lang="en-US" dirty="0" err="1" smtClean="0"/>
              <a:t>eCommerce</a:t>
            </a:r>
            <a:endParaRPr lang="en-US" dirty="0" smtClean="0"/>
          </a:p>
          <a:p>
            <a:r>
              <a:rPr lang="en-US" dirty="0" smtClean="0"/>
              <a:t>Business Growth</a:t>
            </a:r>
          </a:p>
          <a:p>
            <a:pPr lvl="1"/>
            <a:r>
              <a:rPr lang="en-US" dirty="0" smtClean="0"/>
              <a:t>Related to user experience, but slightly tangential</a:t>
            </a:r>
          </a:p>
          <a:p>
            <a:pPr lvl="1"/>
            <a:r>
              <a:rPr lang="en-US" dirty="0" smtClean="0"/>
              <a:t>Need to ensure stability of your business long-term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&amp; Default DNN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the Box DNN</a:t>
            </a:r>
          </a:p>
          <a:p>
            <a:pPr lvl="1"/>
            <a:r>
              <a:rPr lang="en-US" dirty="0" smtClean="0"/>
              <a:t>Prior to 7.x:</a:t>
            </a:r>
          </a:p>
          <a:p>
            <a:pPr lvl="2"/>
            <a:r>
              <a:rPr lang="en-US" dirty="0" smtClean="0"/>
              <a:t>Requires lots of changes</a:t>
            </a:r>
          </a:p>
          <a:p>
            <a:pPr lvl="1"/>
            <a:r>
              <a:rPr lang="en-US" dirty="0" smtClean="0"/>
              <a:t>Post 7.x:</a:t>
            </a:r>
          </a:p>
          <a:p>
            <a:pPr lvl="2"/>
            <a:r>
              <a:rPr lang="en-US" dirty="0" smtClean="0"/>
              <a:t>Requires less changes, but needs to be optimized</a:t>
            </a:r>
          </a:p>
          <a:p>
            <a:pPr lvl="2"/>
            <a:r>
              <a:rPr lang="en-US" dirty="0" smtClean="0"/>
              <a:t>Different 7.x versions have different levels of default performance</a:t>
            </a:r>
          </a:p>
          <a:p>
            <a:r>
              <a:rPr lang="en-US" dirty="0" smtClean="0"/>
              <a:t>Is DNN Slow?</a:t>
            </a:r>
          </a:p>
          <a:p>
            <a:pPr lvl="1"/>
            <a:r>
              <a:rPr lang="en-US" dirty="0" smtClean="0"/>
              <a:t>No, it isn’t slow.  It just needs to be configured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4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Provider Selection &amp;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deciding factor in performance is the hosting environment</a:t>
            </a:r>
          </a:p>
          <a:p>
            <a:pPr lvl="1"/>
            <a:r>
              <a:rPr lang="en-US" dirty="0" smtClean="0"/>
              <a:t>DNN does NOT need huge resources, just stable ones</a:t>
            </a:r>
          </a:p>
          <a:p>
            <a:r>
              <a:rPr lang="en-US" dirty="0" smtClean="0"/>
              <a:t>Shared Hosting == Instant Non-Scalable</a:t>
            </a:r>
          </a:p>
          <a:p>
            <a:pPr lvl="1"/>
            <a:r>
              <a:rPr lang="en-US" dirty="0" smtClean="0"/>
              <a:t>Reliability is limited</a:t>
            </a:r>
          </a:p>
          <a:p>
            <a:pPr lvl="1"/>
            <a:r>
              <a:rPr lang="en-US" dirty="0" smtClean="0"/>
              <a:t>Potential for hosting company to throttle you is very high</a:t>
            </a:r>
          </a:p>
          <a:p>
            <a:r>
              <a:rPr lang="en-US" dirty="0" smtClean="0"/>
              <a:t>Ideal environments (Depending on needs)</a:t>
            </a:r>
          </a:p>
          <a:p>
            <a:pPr lvl="1"/>
            <a:r>
              <a:rPr lang="en-US" dirty="0" smtClean="0"/>
              <a:t>Windows Azure Websites &amp; SQL (Works well, and cheap)</a:t>
            </a:r>
          </a:p>
          <a:p>
            <a:pPr lvl="1"/>
            <a:r>
              <a:rPr lang="en-US" dirty="0" smtClean="0"/>
              <a:t>Dedicated Single Server</a:t>
            </a:r>
          </a:p>
          <a:p>
            <a:pPr lvl="2"/>
            <a:r>
              <a:rPr lang="en-US" dirty="0" smtClean="0"/>
              <a:t>Must be properly configured with SQL Memory Limits</a:t>
            </a:r>
          </a:p>
          <a:p>
            <a:pPr lvl="1"/>
            <a:r>
              <a:rPr lang="en-US" dirty="0" smtClean="0"/>
              <a:t>BEST: Web Server &amp; Database 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Easy Part: DNN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Host -&gt; Host Settings</a:t>
            </a:r>
          </a:p>
          <a:p>
            <a:pPr lvl="1"/>
            <a:r>
              <a:rPr lang="en-US" dirty="0" smtClean="0"/>
              <a:t>Disable “Display Copyright Credits”</a:t>
            </a:r>
          </a:p>
          <a:p>
            <a:pPr lvl="1"/>
            <a:r>
              <a:rPr lang="en-US" dirty="0" smtClean="0"/>
              <a:t>Cache Provider “Memory” (If Possible)</a:t>
            </a:r>
          </a:p>
          <a:p>
            <a:pPr lvl="1"/>
            <a:r>
              <a:rPr lang="en-US" dirty="0" smtClean="0"/>
              <a:t>Caching Setting “Heavy”</a:t>
            </a:r>
          </a:p>
          <a:p>
            <a:pPr lvl="1"/>
            <a:r>
              <a:rPr lang="en-US" dirty="0" smtClean="0"/>
              <a:t>Enable “Event Log Buffer”</a:t>
            </a:r>
          </a:p>
          <a:p>
            <a:pPr lvl="1"/>
            <a:r>
              <a:rPr lang="en-US" dirty="0" smtClean="0"/>
              <a:t>If not loading files via FTP</a:t>
            </a:r>
          </a:p>
          <a:p>
            <a:pPr lvl="2"/>
            <a:r>
              <a:rPr lang="en-US" dirty="0" smtClean="0"/>
              <a:t>Disable “Auto-Sync File System”</a:t>
            </a:r>
          </a:p>
          <a:p>
            <a:pPr lvl="1"/>
            <a:r>
              <a:rPr lang="en-US" dirty="0" smtClean="0"/>
              <a:t>NEVER EVER </a:t>
            </a:r>
            <a:r>
              <a:rPr lang="en-US" dirty="0" err="1" smtClean="0"/>
              <a:t>EVER</a:t>
            </a:r>
            <a:r>
              <a:rPr lang="en-US" dirty="0" smtClean="0"/>
              <a:t> </a:t>
            </a:r>
            <a:r>
              <a:rPr lang="en-US" dirty="0" err="1" smtClean="0"/>
              <a:t>EVER</a:t>
            </a:r>
            <a:r>
              <a:rPr lang="en-US" dirty="0" smtClean="0"/>
              <a:t> use the Site Log functionality</a:t>
            </a:r>
          </a:p>
          <a:p>
            <a:r>
              <a:rPr lang="en-US" dirty="0" smtClean="0"/>
              <a:t>Host -&gt; Scheduler</a:t>
            </a:r>
          </a:p>
          <a:p>
            <a:pPr lvl="1"/>
            <a:r>
              <a:rPr lang="en-US" dirty="0" smtClean="0"/>
              <a:t>Avoid high-frequency intervals</a:t>
            </a:r>
          </a:p>
          <a:p>
            <a:pPr lvl="1"/>
            <a:r>
              <a:rPr lang="en-US" dirty="0" smtClean="0"/>
              <a:t>Watch the search engine scheduler, some installs will re-index every minute, bad idea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632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735</TotalTime>
  <Words>777</Words>
  <Application>Microsoft Office PowerPoint</Application>
  <PresentationFormat>Widescreen</PresentationFormat>
  <Paragraphs>129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DNN Performance &amp; Scalability</vt:lpstr>
      <vt:lpstr>About Mitchel</vt:lpstr>
      <vt:lpstr>Agenda</vt:lpstr>
      <vt:lpstr>Survey Time!</vt:lpstr>
      <vt:lpstr>What is Performance/Scalability</vt:lpstr>
      <vt:lpstr>Why Concerned</vt:lpstr>
      <vt:lpstr>Performance &amp; Default DNN</vt:lpstr>
      <vt:lpstr>Hosting Provider Selection &amp; Performance</vt:lpstr>
      <vt:lpstr>The Easy Part: DNN Setup</vt:lpstr>
      <vt:lpstr>Special Setup for Evoq Customers</vt:lpstr>
      <vt:lpstr>The Easy Part: Picking Third-Party</vt:lpstr>
      <vt:lpstr>The Easy Part: Managing Content</vt:lpstr>
      <vt:lpstr>The Easy Part: Static File Caching</vt:lpstr>
      <vt:lpstr>The Easy Part: Client Resource Management</vt:lpstr>
      <vt:lpstr>Where to Next?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DNN Performance &amp; Scalability</dc:title>
  <dc:creator>Mitchel Sellers</dc:creator>
  <cp:lastModifiedBy>Mitchel Sellers</cp:lastModifiedBy>
  <cp:revision>11</cp:revision>
  <dcterms:created xsi:type="dcterms:W3CDTF">2015-05-28T23:52:10Z</dcterms:created>
  <dcterms:modified xsi:type="dcterms:W3CDTF">2015-05-29T12:07:42Z</dcterms:modified>
</cp:coreProperties>
</file>